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7559675" cy="1069181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333F50"/>
    <a:srgbClr val="F9990B"/>
    <a:srgbClr val="FF9999"/>
    <a:srgbClr val="22AFAD"/>
    <a:srgbClr val="FDAB07"/>
    <a:srgbClr val="548235"/>
    <a:srgbClr val="2F5597"/>
    <a:srgbClr val="F9F9F9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0" autoAdjust="0"/>
    <p:restoredTop sz="94660"/>
  </p:normalViewPr>
  <p:slideViewPr>
    <p:cSldViewPr snapToGrid="0">
      <p:cViewPr varScale="1">
        <p:scale>
          <a:sx n="53" d="100"/>
          <a:sy n="53" d="100"/>
        </p:scale>
        <p:origin x="25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玲子 山口" userId="8f4587279db0deb7" providerId="LiveId" clId="{91F56395-7B47-4C18-B7AA-316E4C6DEC3C}"/>
    <pc:docChg chg="modSld">
      <pc:chgData name="玲子 山口" userId="8f4587279db0deb7" providerId="LiveId" clId="{91F56395-7B47-4C18-B7AA-316E4C6DEC3C}" dt="2025-10-08T07:34:13.596" v="8" actId="20577"/>
      <pc:docMkLst>
        <pc:docMk/>
      </pc:docMkLst>
      <pc:sldChg chg="modSp mod">
        <pc:chgData name="玲子 山口" userId="8f4587279db0deb7" providerId="LiveId" clId="{91F56395-7B47-4C18-B7AA-316E4C6DEC3C}" dt="2025-10-08T07:34:13.596" v="8" actId="20577"/>
        <pc:sldMkLst>
          <pc:docMk/>
          <pc:sldMk cId="4120283750" sldId="258"/>
        </pc:sldMkLst>
        <pc:spChg chg="mod">
          <ac:chgData name="玲子 山口" userId="8f4587279db0deb7" providerId="LiveId" clId="{91F56395-7B47-4C18-B7AA-316E4C6DEC3C}" dt="2025-10-08T07:34:08.571" v="5" actId="20577"/>
          <ac:spMkLst>
            <pc:docMk/>
            <pc:sldMk cId="4120283750" sldId="258"/>
            <ac:spMk id="3" creationId="{92758F6E-A302-C48E-C832-EF193E31DEEC}"/>
          </ac:spMkLst>
        </pc:spChg>
        <pc:spChg chg="mod">
          <ac:chgData name="玲子 山口" userId="8f4587279db0deb7" providerId="LiveId" clId="{91F56395-7B47-4C18-B7AA-316E4C6DEC3C}" dt="2025-10-08T07:34:13.596" v="8" actId="20577"/>
          <ac:spMkLst>
            <pc:docMk/>
            <pc:sldMk cId="4120283750" sldId="258"/>
            <ac:spMk id="4" creationId="{4FE0716A-46C9-3CCB-4BBD-6F716DD430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プレースホルダー 27"/>
          <p:cNvSpPr>
            <a:spLocks noGrp="1"/>
          </p:cNvSpPr>
          <p:nvPr>
            <p:ph type="body" sz="quarter" idx="10" hasCustomPrompt="1"/>
          </p:nvPr>
        </p:nvSpPr>
        <p:spPr>
          <a:xfrm>
            <a:off x="3505554" y="336249"/>
            <a:ext cx="3672000" cy="558000"/>
          </a:xfrm>
        </p:spPr>
        <p:txBody>
          <a:bodyPr lIns="0" tIns="108000" rIns="0" bIns="72000">
            <a:norm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毎週火・金曜日</a:t>
            </a:r>
          </a:p>
        </p:txBody>
      </p:sp>
      <p:sp>
        <p:nvSpPr>
          <p:cNvPr id="37" name="テキスト プレースホルダー 27"/>
          <p:cNvSpPr>
            <a:spLocks noGrp="1"/>
          </p:cNvSpPr>
          <p:nvPr>
            <p:ph type="body" sz="quarter" idx="11" hasCustomPrompt="1"/>
          </p:nvPr>
        </p:nvSpPr>
        <p:spPr>
          <a:xfrm>
            <a:off x="3505554" y="2284078"/>
            <a:ext cx="3672000" cy="558000"/>
          </a:xfrm>
        </p:spPr>
        <p:txBody>
          <a:bodyPr lIns="0" tIns="108000" rIns="0" bIns="72000">
            <a:norm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毎週水曜日</a:t>
            </a:r>
          </a:p>
        </p:txBody>
      </p:sp>
      <p:sp>
        <p:nvSpPr>
          <p:cNvPr id="38" name="テキスト プレースホルダー 27"/>
          <p:cNvSpPr>
            <a:spLocks noGrp="1"/>
          </p:cNvSpPr>
          <p:nvPr>
            <p:ph type="body" sz="quarter" idx="12" hasCustomPrompt="1"/>
          </p:nvPr>
        </p:nvSpPr>
        <p:spPr>
          <a:xfrm>
            <a:off x="3505554" y="4206075"/>
            <a:ext cx="3672000" cy="558000"/>
          </a:xfrm>
        </p:spPr>
        <p:txBody>
          <a:bodyPr lIns="0" tIns="108000" rIns="0" bIns="72000">
            <a:norm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毎週月曜日</a:t>
            </a:r>
          </a:p>
        </p:txBody>
      </p:sp>
      <p:sp>
        <p:nvSpPr>
          <p:cNvPr id="39" name="テキスト プレースホルダー 27"/>
          <p:cNvSpPr>
            <a:spLocks noGrp="1"/>
          </p:cNvSpPr>
          <p:nvPr>
            <p:ph type="body" sz="quarter" idx="13" hasCustomPrompt="1"/>
          </p:nvPr>
        </p:nvSpPr>
        <p:spPr>
          <a:xfrm>
            <a:off x="3505554" y="6147004"/>
            <a:ext cx="3672000" cy="558000"/>
          </a:xfrm>
        </p:spPr>
        <p:txBody>
          <a:bodyPr lIns="0" tIns="108000" rIns="0" bIns="72000">
            <a:no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・</a:t>
            </a:r>
            <a:r>
              <a:rPr kumimoji="1" lang="en-US" altLang="ja-JP" dirty="0"/>
              <a:t>3 </a:t>
            </a:r>
            <a:r>
              <a:rPr kumimoji="1" lang="ja-JP" altLang="en-US" dirty="0"/>
              <a:t>木曜日</a:t>
            </a:r>
          </a:p>
        </p:txBody>
      </p:sp>
      <p:sp>
        <p:nvSpPr>
          <p:cNvPr id="40" name="テキスト プレースホルダー 27"/>
          <p:cNvSpPr>
            <a:spLocks noGrp="1"/>
          </p:cNvSpPr>
          <p:nvPr>
            <p:ph type="body" sz="quarter" idx="14" hasCustomPrompt="1"/>
          </p:nvPr>
        </p:nvSpPr>
        <p:spPr>
          <a:xfrm>
            <a:off x="3505554" y="8071700"/>
            <a:ext cx="3672000" cy="558000"/>
          </a:xfrm>
        </p:spPr>
        <p:txBody>
          <a:bodyPr lIns="0" tIns="108000" rIns="0" bIns="72000">
            <a:no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・</a:t>
            </a:r>
            <a:r>
              <a:rPr kumimoji="1" lang="en-US" altLang="ja-JP" dirty="0"/>
              <a:t>4 </a:t>
            </a:r>
            <a:r>
              <a:rPr kumimoji="1" lang="ja-JP" altLang="en-US" dirty="0"/>
              <a:t>木曜日</a:t>
            </a:r>
          </a:p>
        </p:txBody>
      </p:sp>
    </p:spTree>
    <p:extLst>
      <p:ext uri="{BB962C8B-B14F-4D97-AF65-F5344CB8AC3E}">
        <p14:creationId xmlns:p14="http://schemas.microsoft.com/office/powerpoint/2010/main" val="13902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プレースホルダー 27"/>
          <p:cNvSpPr>
            <a:spLocks noGrp="1"/>
          </p:cNvSpPr>
          <p:nvPr>
            <p:ph type="body" sz="quarter" idx="10" hasCustomPrompt="1"/>
          </p:nvPr>
        </p:nvSpPr>
        <p:spPr>
          <a:xfrm>
            <a:off x="3505554" y="336249"/>
            <a:ext cx="3672000" cy="558000"/>
          </a:xfrm>
        </p:spPr>
        <p:txBody>
          <a:bodyPr lIns="0" tIns="108000" rIns="0" bIns="72000">
            <a:norm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毎週火・金曜日</a:t>
            </a:r>
          </a:p>
        </p:txBody>
      </p:sp>
      <p:sp>
        <p:nvSpPr>
          <p:cNvPr id="37" name="テキスト プレースホルダー 27"/>
          <p:cNvSpPr>
            <a:spLocks noGrp="1"/>
          </p:cNvSpPr>
          <p:nvPr>
            <p:ph type="body" sz="quarter" idx="11" hasCustomPrompt="1"/>
          </p:nvPr>
        </p:nvSpPr>
        <p:spPr>
          <a:xfrm>
            <a:off x="3505554" y="2284078"/>
            <a:ext cx="3672000" cy="558000"/>
          </a:xfrm>
        </p:spPr>
        <p:txBody>
          <a:bodyPr lIns="0" tIns="108000" rIns="0" bIns="72000">
            <a:norm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毎週水曜日</a:t>
            </a:r>
          </a:p>
        </p:txBody>
      </p:sp>
      <p:sp>
        <p:nvSpPr>
          <p:cNvPr id="38" name="テキスト プレースホルダー 27"/>
          <p:cNvSpPr>
            <a:spLocks noGrp="1"/>
          </p:cNvSpPr>
          <p:nvPr>
            <p:ph type="body" sz="quarter" idx="12" hasCustomPrompt="1"/>
          </p:nvPr>
        </p:nvSpPr>
        <p:spPr>
          <a:xfrm>
            <a:off x="3505554" y="4206075"/>
            <a:ext cx="3672000" cy="558000"/>
          </a:xfrm>
        </p:spPr>
        <p:txBody>
          <a:bodyPr lIns="0" tIns="108000" rIns="0" bIns="72000">
            <a:norm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毎週月曜日</a:t>
            </a:r>
          </a:p>
        </p:txBody>
      </p:sp>
      <p:sp>
        <p:nvSpPr>
          <p:cNvPr id="39" name="テキスト プレースホルダー 27"/>
          <p:cNvSpPr>
            <a:spLocks noGrp="1"/>
          </p:cNvSpPr>
          <p:nvPr>
            <p:ph type="body" sz="quarter" idx="13" hasCustomPrompt="1"/>
          </p:nvPr>
        </p:nvSpPr>
        <p:spPr>
          <a:xfrm>
            <a:off x="3505554" y="6147004"/>
            <a:ext cx="3672000" cy="558000"/>
          </a:xfrm>
        </p:spPr>
        <p:txBody>
          <a:bodyPr lIns="0" tIns="108000" rIns="0" bIns="72000">
            <a:no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・</a:t>
            </a:r>
            <a:r>
              <a:rPr kumimoji="1" lang="en-US" altLang="ja-JP" dirty="0"/>
              <a:t>3 </a:t>
            </a:r>
            <a:r>
              <a:rPr kumimoji="1" lang="ja-JP" altLang="en-US" dirty="0"/>
              <a:t>木曜日</a:t>
            </a:r>
          </a:p>
        </p:txBody>
      </p:sp>
      <p:sp>
        <p:nvSpPr>
          <p:cNvPr id="40" name="テキスト プレースホルダー 27"/>
          <p:cNvSpPr>
            <a:spLocks noGrp="1"/>
          </p:cNvSpPr>
          <p:nvPr>
            <p:ph type="body" sz="quarter" idx="14" hasCustomPrompt="1"/>
          </p:nvPr>
        </p:nvSpPr>
        <p:spPr>
          <a:xfrm>
            <a:off x="3505554" y="8071700"/>
            <a:ext cx="3672000" cy="558000"/>
          </a:xfrm>
        </p:spPr>
        <p:txBody>
          <a:bodyPr lIns="0" tIns="108000" rIns="0" bIns="72000">
            <a:noAutofit/>
          </a:bodyPr>
          <a:lstStyle>
            <a:lvl1pPr marL="0" indent="0" algn="ctr">
              <a:buNone/>
              <a:defRPr sz="3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967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934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3901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869" indent="0"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・</a:t>
            </a:r>
            <a:r>
              <a:rPr kumimoji="1" lang="en-US" altLang="ja-JP" dirty="0"/>
              <a:t>4 </a:t>
            </a:r>
            <a:r>
              <a:rPr kumimoji="1" lang="ja-JP" altLang="en-US" dirty="0"/>
              <a:t>木曜日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sz="quarter" idx="15" hasCustomPrompt="1"/>
          </p:nvPr>
        </p:nvSpPr>
        <p:spPr>
          <a:xfrm>
            <a:off x="368556" y="972402"/>
            <a:ext cx="972000" cy="972000"/>
          </a:xfrm>
          <a:blipFill dpi="0" rotWithShape="1">
            <a:blip r:embed="rId2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29" name="図プレースホルダー 2"/>
          <p:cNvSpPr>
            <a:spLocks noGrp="1"/>
          </p:cNvSpPr>
          <p:nvPr>
            <p:ph type="pic" sz="quarter" idx="16" hasCustomPrompt="1"/>
          </p:nvPr>
        </p:nvSpPr>
        <p:spPr>
          <a:xfrm>
            <a:off x="1464256" y="972402"/>
            <a:ext cx="972000" cy="972000"/>
          </a:xfrm>
          <a:blipFill dpi="0" rotWithShape="1">
            <a:blip r:embed="rId3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30" name="図プレースホルダー 2"/>
          <p:cNvSpPr>
            <a:spLocks noGrp="1"/>
          </p:cNvSpPr>
          <p:nvPr>
            <p:ph type="pic" sz="quarter" idx="17" hasCustomPrompt="1"/>
          </p:nvPr>
        </p:nvSpPr>
        <p:spPr>
          <a:xfrm>
            <a:off x="2559956" y="972402"/>
            <a:ext cx="972000" cy="972000"/>
          </a:xfrm>
          <a:blipFill dpi="0" rotWithShape="1">
            <a:blip r:embed="rId4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33" name="図プレースホルダー 2"/>
          <p:cNvSpPr>
            <a:spLocks noGrp="1"/>
          </p:cNvSpPr>
          <p:nvPr>
            <p:ph type="pic" sz="quarter" idx="18" hasCustomPrompt="1"/>
          </p:nvPr>
        </p:nvSpPr>
        <p:spPr>
          <a:xfrm>
            <a:off x="3655656" y="972402"/>
            <a:ext cx="972000" cy="972000"/>
          </a:xfrm>
          <a:blipFill dpi="0" rotWithShape="1">
            <a:blip r:embed="rId5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3" name="図プレースホルダー 2"/>
          <p:cNvSpPr>
            <a:spLocks noGrp="1"/>
          </p:cNvSpPr>
          <p:nvPr>
            <p:ph type="pic" sz="quarter" idx="19" hasCustomPrompt="1"/>
          </p:nvPr>
        </p:nvSpPr>
        <p:spPr>
          <a:xfrm>
            <a:off x="368556" y="2897413"/>
            <a:ext cx="972000" cy="972000"/>
          </a:xfrm>
          <a:blipFill dpi="0" rotWithShape="1">
            <a:blip r:embed="rId6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4" name="図プレースホルダー 2"/>
          <p:cNvSpPr>
            <a:spLocks noGrp="1"/>
          </p:cNvSpPr>
          <p:nvPr>
            <p:ph type="pic" sz="quarter" idx="20" hasCustomPrompt="1"/>
          </p:nvPr>
        </p:nvSpPr>
        <p:spPr>
          <a:xfrm>
            <a:off x="1464256" y="2897413"/>
            <a:ext cx="972000" cy="972000"/>
          </a:xfrm>
          <a:blipFill dpi="0" rotWithShape="1">
            <a:blip r:embed="rId7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5" name="図プレースホルダー 2"/>
          <p:cNvSpPr>
            <a:spLocks noGrp="1"/>
          </p:cNvSpPr>
          <p:nvPr>
            <p:ph type="pic" sz="quarter" idx="21" hasCustomPrompt="1"/>
          </p:nvPr>
        </p:nvSpPr>
        <p:spPr>
          <a:xfrm>
            <a:off x="2559956" y="2897413"/>
            <a:ext cx="972000" cy="972000"/>
          </a:xfrm>
          <a:blipFill dpi="0" rotWithShape="1">
            <a:blip r:embed="rId8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6" name="図プレースホルダー 2"/>
          <p:cNvSpPr>
            <a:spLocks noGrp="1"/>
          </p:cNvSpPr>
          <p:nvPr>
            <p:ph type="pic" sz="quarter" idx="22" hasCustomPrompt="1"/>
          </p:nvPr>
        </p:nvSpPr>
        <p:spPr>
          <a:xfrm>
            <a:off x="3655656" y="2897413"/>
            <a:ext cx="972000" cy="972000"/>
          </a:xfrm>
          <a:blipFill dpi="0" rotWithShape="1">
            <a:blip r:embed="rId9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7" name="図プレースホルダー 2"/>
          <p:cNvSpPr>
            <a:spLocks noGrp="1"/>
          </p:cNvSpPr>
          <p:nvPr>
            <p:ph type="pic" sz="quarter" idx="23" hasCustomPrompt="1"/>
          </p:nvPr>
        </p:nvSpPr>
        <p:spPr>
          <a:xfrm>
            <a:off x="368556" y="4837330"/>
            <a:ext cx="972000" cy="972000"/>
          </a:xfrm>
          <a:blipFill dpi="0" rotWithShape="1">
            <a:blip r:embed="rId10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8" name="図プレースホルダー 2"/>
          <p:cNvSpPr>
            <a:spLocks noGrp="1"/>
          </p:cNvSpPr>
          <p:nvPr>
            <p:ph type="pic" sz="quarter" idx="24" hasCustomPrompt="1"/>
          </p:nvPr>
        </p:nvSpPr>
        <p:spPr>
          <a:xfrm>
            <a:off x="1464256" y="4837330"/>
            <a:ext cx="972000" cy="972000"/>
          </a:xfrm>
          <a:blipFill dpi="0" rotWithShape="1">
            <a:blip r:embed="rId11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9" name="図プレースホルダー 2"/>
          <p:cNvSpPr>
            <a:spLocks noGrp="1"/>
          </p:cNvSpPr>
          <p:nvPr>
            <p:ph type="pic" sz="quarter" idx="25" hasCustomPrompt="1"/>
          </p:nvPr>
        </p:nvSpPr>
        <p:spPr>
          <a:xfrm>
            <a:off x="2559956" y="4837330"/>
            <a:ext cx="972000" cy="972000"/>
          </a:xfrm>
          <a:blipFill dpi="0" rotWithShape="1">
            <a:blip r:embed="rId10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0" name="図プレースホルダー 2"/>
          <p:cNvSpPr>
            <a:spLocks noGrp="1"/>
          </p:cNvSpPr>
          <p:nvPr>
            <p:ph type="pic" sz="quarter" idx="26" hasCustomPrompt="1"/>
          </p:nvPr>
        </p:nvSpPr>
        <p:spPr>
          <a:xfrm>
            <a:off x="3655656" y="4837330"/>
            <a:ext cx="972000" cy="972000"/>
          </a:xfrm>
          <a:blipFill dpi="0" rotWithShape="1">
            <a:blip r:embed="rId12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1" name="図プレースホルダー 2"/>
          <p:cNvSpPr>
            <a:spLocks noGrp="1"/>
          </p:cNvSpPr>
          <p:nvPr>
            <p:ph type="pic" sz="quarter" idx="27" hasCustomPrompt="1"/>
          </p:nvPr>
        </p:nvSpPr>
        <p:spPr>
          <a:xfrm>
            <a:off x="368556" y="6789094"/>
            <a:ext cx="972000" cy="972000"/>
          </a:xfrm>
          <a:blipFill dpi="0" rotWithShape="1">
            <a:blip r:embed="rId13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2" name="図プレースホルダー 2"/>
          <p:cNvSpPr>
            <a:spLocks noGrp="1"/>
          </p:cNvSpPr>
          <p:nvPr>
            <p:ph type="pic" sz="quarter" idx="28" hasCustomPrompt="1"/>
          </p:nvPr>
        </p:nvSpPr>
        <p:spPr>
          <a:xfrm>
            <a:off x="1464256" y="6789094"/>
            <a:ext cx="972000" cy="972000"/>
          </a:xfrm>
          <a:blipFill dpi="0" rotWithShape="1">
            <a:blip r:embed="rId14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3" name="図プレースホルダー 2"/>
          <p:cNvSpPr>
            <a:spLocks noGrp="1"/>
          </p:cNvSpPr>
          <p:nvPr>
            <p:ph type="pic" sz="quarter" idx="29" hasCustomPrompt="1"/>
          </p:nvPr>
        </p:nvSpPr>
        <p:spPr>
          <a:xfrm>
            <a:off x="2559956" y="6789094"/>
            <a:ext cx="972000" cy="972000"/>
          </a:xfrm>
          <a:blipFill dpi="0" rotWithShape="1">
            <a:blip r:embed="rId13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4" name="図プレースホルダー 2"/>
          <p:cNvSpPr>
            <a:spLocks noGrp="1"/>
          </p:cNvSpPr>
          <p:nvPr>
            <p:ph type="pic" sz="quarter" idx="30" hasCustomPrompt="1"/>
          </p:nvPr>
        </p:nvSpPr>
        <p:spPr>
          <a:xfrm>
            <a:off x="3655656" y="6789094"/>
            <a:ext cx="972000" cy="972000"/>
          </a:xfrm>
          <a:blipFill dpi="0" rotWithShape="1">
            <a:blip r:embed="rId14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5" name="図プレースホルダー 2"/>
          <p:cNvSpPr>
            <a:spLocks noGrp="1"/>
          </p:cNvSpPr>
          <p:nvPr>
            <p:ph type="pic" sz="quarter" idx="31" hasCustomPrompt="1"/>
          </p:nvPr>
        </p:nvSpPr>
        <p:spPr>
          <a:xfrm>
            <a:off x="368556" y="8727003"/>
            <a:ext cx="972000" cy="972000"/>
          </a:xfrm>
          <a:blipFill dpi="0" rotWithShape="1">
            <a:blip r:embed="rId15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6" name="図プレースホルダー 2"/>
          <p:cNvSpPr>
            <a:spLocks noGrp="1"/>
          </p:cNvSpPr>
          <p:nvPr>
            <p:ph type="pic" sz="quarter" idx="32" hasCustomPrompt="1"/>
          </p:nvPr>
        </p:nvSpPr>
        <p:spPr>
          <a:xfrm>
            <a:off x="1464256" y="8727003"/>
            <a:ext cx="972000" cy="972000"/>
          </a:xfrm>
          <a:blipFill dpi="0" rotWithShape="1">
            <a:blip r:embed="rId16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7" name="図プレースホルダー 2"/>
          <p:cNvSpPr>
            <a:spLocks noGrp="1"/>
          </p:cNvSpPr>
          <p:nvPr>
            <p:ph type="pic" sz="quarter" idx="33" hasCustomPrompt="1"/>
          </p:nvPr>
        </p:nvSpPr>
        <p:spPr>
          <a:xfrm>
            <a:off x="2559956" y="8727003"/>
            <a:ext cx="972000" cy="972000"/>
          </a:xfrm>
          <a:blipFill dpi="0" rotWithShape="1">
            <a:blip r:embed="rId15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8" name="図プレースホルダー 2"/>
          <p:cNvSpPr>
            <a:spLocks noGrp="1"/>
          </p:cNvSpPr>
          <p:nvPr>
            <p:ph type="pic" sz="quarter" idx="34" hasCustomPrompt="1"/>
          </p:nvPr>
        </p:nvSpPr>
        <p:spPr>
          <a:xfrm>
            <a:off x="3655656" y="8727003"/>
            <a:ext cx="972000" cy="972000"/>
          </a:xfrm>
          <a:blipFill dpi="0" rotWithShape="1">
            <a:blip r:embed="rId16"/>
            <a:srcRect/>
            <a:tile tx="0" ty="0" sx="100000" sy="100000" flip="none" algn="ctr"/>
          </a:blipFill>
        </p:spPr>
        <p:txBody>
          <a:bodyPr bIns="540000" anchor="ctr" anchorCtr="1">
            <a:normAutofit/>
          </a:bodyPr>
          <a:lstStyle>
            <a:lvl1pPr marL="0" indent="0">
              <a:buFontTx/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8961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839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DD3FB-1859-475F-80E8-B1D818DED2A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D0DF3-AF3B-4A5C-BCA2-6B30A93CE9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711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2" r:id="rId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4554D-1D05-A424-6312-5021849E2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シンプルな小さな新鮮な木の背景イラストpsd層状広告の背景イラスト 無料ダウンロードのための壁紙画像 - Pngtree | Flower ...">
            <a:extLst>
              <a:ext uri="{FF2B5EF4-FFF2-40B4-BE49-F238E27FC236}">
                <a16:creationId xmlns:a16="http://schemas.microsoft.com/office/drawing/2014/main" id="{5FEB1EF8-BC6F-CEC7-297E-817F46F3A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9675" cy="1069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2BA3CC5-9886-7579-F300-0F276963A347}"/>
              </a:ext>
            </a:extLst>
          </p:cNvPr>
          <p:cNvSpPr txBox="1"/>
          <p:nvPr/>
        </p:nvSpPr>
        <p:spPr>
          <a:xfrm>
            <a:off x="209643" y="1948002"/>
            <a:ext cx="7350032" cy="1606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000"/>
              </a:lnSpc>
            </a:pPr>
            <a:r>
              <a:rPr lang="ja-JP" altLang="en-US" sz="40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健康危機事象のメンタルヘルス</a:t>
            </a:r>
            <a:endParaRPr lang="en-US" altLang="ja-JP" sz="4000" b="1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ctr">
              <a:lnSpc>
                <a:spcPts val="4000"/>
              </a:lnSpc>
            </a:pPr>
            <a:r>
              <a:rPr lang="ja-JP" altLang="en-US" sz="28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～サイコロジカルファーストエイドを学ぶ～</a:t>
            </a:r>
            <a:endParaRPr lang="en-US" altLang="ja-JP" sz="2800" b="1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2758F6E-A302-C48E-C832-EF193E31DEEC}"/>
              </a:ext>
            </a:extLst>
          </p:cNvPr>
          <p:cNvSpPr txBox="1"/>
          <p:nvPr/>
        </p:nvSpPr>
        <p:spPr>
          <a:xfrm>
            <a:off x="436476" y="3757731"/>
            <a:ext cx="6896366" cy="51367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400"/>
              </a:spcBef>
            </a:pPr>
            <a:r>
              <a:rPr lang="ja-JP" altLang="ja-JP" sz="2000" b="1" u="sng" cap="all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講師</a:t>
            </a:r>
          </a:p>
          <a:p>
            <a:pPr>
              <a:lnSpc>
                <a:spcPts val="2800"/>
              </a:lnSpc>
            </a:pPr>
            <a:r>
              <a:rPr lang="ja-JP" altLang="ja-JP" sz="2000" b="1" cap="all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2400" b="1" cap="all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大沼 麻実</a:t>
            </a:r>
            <a:r>
              <a:rPr lang="ja-JP" altLang="ja-JP" sz="2400" b="1" cap="all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 先生</a:t>
            </a:r>
            <a:endParaRPr lang="en-US" altLang="ja-JP" sz="2000" b="1" cap="all" dirty="0"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ts val="2800"/>
              </a:lnSpc>
            </a:pPr>
            <a:r>
              <a:rPr lang="ja-JP" altLang="en-US" sz="2000" b="1" cap="all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　</a:t>
            </a:r>
            <a:r>
              <a:rPr lang="en-US" altLang="ja-JP" sz="2000" b="1" cap="all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en-US" sz="2000" b="1" cap="all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国立精神・神経医療研究センター　</a:t>
            </a:r>
            <a:r>
              <a:rPr lang="ja-JP" altLang="en-US" sz="2000" b="1" cap="all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 精神保健研究所</a:t>
            </a:r>
            <a:endParaRPr lang="en-US" altLang="ja-JP" sz="2000" b="1" cap="all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ts val="2800"/>
              </a:lnSpc>
            </a:pPr>
            <a:r>
              <a:rPr lang="ja-JP" altLang="en-US" sz="2000" b="1" cap="all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　 行動医学研究部 災害等支援研究室　室長</a:t>
            </a:r>
            <a:r>
              <a:rPr lang="en-US" altLang="ja-JP" sz="2000" b="1" cap="all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)</a:t>
            </a:r>
            <a:endParaRPr lang="ja-JP" altLang="ja-JP" sz="2000" b="1" cap="all" dirty="0"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ja-JP" altLang="ja-JP" sz="2000" b="1" u="sng" cap="all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日時</a:t>
            </a:r>
            <a:endParaRPr lang="ja-JP" altLang="ja-JP" sz="2000" b="1" cap="all" dirty="0"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en-US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　</a:t>
            </a:r>
            <a:r>
              <a:rPr lang="en-US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2025/11/30 (Sun) </a:t>
            </a:r>
            <a:r>
              <a:rPr lang="ja-JP" altLang="en-US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9:30</a:t>
            </a:r>
            <a:r>
              <a:rPr lang="ja-JP" altLang="en-US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lang="en-US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12</a:t>
            </a:r>
            <a:r>
              <a:rPr lang="ja-JP" altLang="en-US" sz="20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altLang="ja-JP" sz="20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00</a:t>
            </a:r>
            <a:endParaRPr lang="en-US" altLang="ja-JP" sz="2000" b="1" u="sng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en-US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　</a:t>
            </a:r>
            <a:r>
              <a:rPr lang="en-US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オンライン開催です</a:t>
            </a:r>
            <a:endParaRPr lang="en-US" altLang="ja-JP" sz="2000" b="1" u="sng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2000" b="1" u="sng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会費</a:t>
            </a:r>
          </a:p>
          <a:p>
            <a:r>
              <a:rPr lang="ja-JP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  </a:t>
            </a:r>
            <a:r>
              <a:rPr lang="ja-JP" altLang="en-US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会員：２</a:t>
            </a:r>
            <a:r>
              <a:rPr lang="en-US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000</a:t>
            </a:r>
            <a:r>
              <a:rPr lang="ja-JP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円</a:t>
            </a:r>
            <a:endParaRPr lang="en-US" altLang="ja-JP" sz="2000" b="1" dirty="0"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en-US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  非会員：３</a:t>
            </a:r>
            <a:r>
              <a:rPr lang="en-US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000</a:t>
            </a:r>
            <a:r>
              <a:rPr lang="ja-JP" altLang="en-US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円</a:t>
            </a:r>
            <a:endParaRPr lang="ja-JP" altLang="ja-JP" sz="2000" b="1" dirty="0"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2000" b="1" u="sng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振込先</a:t>
            </a:r>
          </a:p>
          <a:p>
            <a:pPr indent="419100">
              <a:lnSpc>
                <a:spcPts val="3000"/>
              </a:lnSpc>
            </a:pPr>
            <a:r>
              <a:rPr lang="ja-JP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佐賀銀行 大和</a:t>
            </a:r>
            <a:r>
              <a:rPr lang="en-US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やまと</a:t>
            </a:r>
            <a:r>
              <a:rPr lang="en-US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町支店</a:t>
            </a:r>
            <a:r>
              <a:rPr lang="ja-JP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ＭＳ Ｐゴシック" panose="020B0600070205080204" pitchFamily="50" charset="-128"/>
              </a:rPr>
              <a:t>　</a:t>
            </a:r>
            <a:endParaRPr lang="ja-JP" altLang="ja-JP" sz="2000" b="1" dirty="0"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pPr indent="419100">
              <a:lnSpc>
                <a:spcPts val="3000"/>
              </a:lnSpc>
            </a:pPr>
            <a:r>
              <a:rPr lang="ja-JP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普通口座　</a:t>
            </a:r>
            <a:r>
              <a:rPr lang="en-US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3064999</a:t>
            </a:r>
            <a:endParaRPr lang="ja-JP" altLang="ja-JP" sz="2000" b="1" dirty="0"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ts val="3000"/>
              </a:lnSpc>
            </a:pPr>
            <a:r>
              <a:rPr lang="ja-JP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　 シャ</a:t>
            </a:r>
            <a:r>
              <a:rPr lang="en-US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2000" b="1" kern="1200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サガケンコウニンシンリシキョウカイ</a:t>
            </a:r>
            <a:endParaRPr lang="ja-JP" altLang="ja-JP" sz="2000" b="1" dirty="0"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en-US" altLang="ja-JP" sz="2000" b="1" dirty="0"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ja-JP" sz="2000" b="1" dirty="0"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DF73E22-3C23-D59B-9817-C42F81044BFC}"/>
              </a:ext>
            </a:extLst>
          </p:cNvPr>
          <p:cNvSpPr txBox="1"/>
          <p:nvPr/>
        </p:nvSpPr>
        <p:spPr>
          <a:xfrm>
            <a:off x="3130132" y="6255661"/>
            <a:ext cx="2723823" cy="4952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ts val="1500"/>
              </a:lnSpc>
            </a:pPr>
            <a:endParaRPr kumimoji="1" lang="en-US" altLang="ja-JP" b="1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お申込みはこちらから→</a:t>
            </a:r>
            <a:endParaRPr kumimoji="1" lang="ja-JP" altLang="en-US" b="1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F21E3D-439E-7B57-CC40-BB12A562F9D4}"/>
              </a:ext>
            </a:extLst>
          </p:cNvPr>
          <p:cNvSpPr txBox="1"/>
          <p:nvPr/>
        </p:nvSpPr>
        <p:spPr>
          <a:xfrm>
            <a:off x="2530275" y="8638363"/>
            <a:ext cx="4592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ysClr val="windowText" lastClr="000000"/>
                </a:solidFill>
              </a:rPr>
              <a:t>※</a:t>
            </a:r>
            <a:r>
              <a:rPr kumimoji="1" lang="en-US" altLang="ja-JP" b="1" dirty="0">
                <a:solidFill>
                  <a:srgbClr val="C00000"/>
                </a:solidFill>
              </a:rPr>
              <a:t>11/16(</a:t>
            </a:r>
            <a:r>
              <a:rPr kumimoji="1" lang="ja-JP" altLang="en-US" b="1" dirty="0">
                <a:solidFill>
                  <a:srgbClr val="C00000"/>
                </a:solidFill>
              </a:rPr>
              <a:t>日</a:t>
            </a:r>
            <a:r>
              <a:rPr kumimoji="1" lang="en-US" altLang="ja-JP" b="1" dirty="0">
                <a:solidFill>
                  <a:sysClr val="windowText" lastClr="000000"/>
                </a:solidFill>
              </a:rPr>
              <a:t>)</a:t>
            </a:r>
            <a:r>
              <a:rPr kumimoji="1" lang="ja-JP" altLang="en-US" b="1" dirty="0">
                <a:solidFill>
                  <a:sysClr val="windowText" lastClr="000000"/>
                </a:solidFill>
              </a:rPr>
              <a:t>までに、</a:t>
            </a:r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r>
              <a:rPr lang="ja-JP" altLang="en-US" b="1" dirty="0">
                <a:solidFill>
                  <a:sysClr val="windowText" lastClr="000000"/>
                </a:solidFill>
              </a:rPr>
              <a:t>　</a:t>
            </a:r>
            <a:r>
              <a:rPr kumimoji="1" lang="ja-JP" altLang="en-US" b="1" dirty="0">
                <a:solidFill>
                  <a:sysClr val="windowText" lastClr="000000"/>
                </a:solidFill>
              </a:rPr>
              <a:t>お申し込みとお振込みをお願いいたします。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DA8662C4-01FC-BFD5-17FD-8F6A4AA425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955" y="6061412"/>
            <a:ext cx="1061536" cy="1061536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8DEA4E6-5830-BCFC-58FE-6E60357EA81E}"/>
              </a:ext>
            </a:extLst>
          </p:cNvPr>
          <p:cNvSpPr txBox="1"/>
          <p:nvPr/>
        </p:nvSpPr>
        <p:spPr>
          <a:xfrm>
            <a:off x="5300122" y="7256960"/>
            <a:ext cx="203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https://x.gd/U09EG</a:t>
            </a:r>
            <a:endParaRPr kumimoji="1"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2169D33-4555-41CB-CB6A-30CA89DD0C72}"/>
              </a:ext>
            </a:extLst>
          </p:cNvPr>
          <p:cNvSpPr txBox="1"/>
          <p:nvPr/>
        </p:nvSpPr>
        <p:spPr>
          <a:xfrm>
            <a:off x="209643" y="936827"/>
            <a:ext cx="43652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一般社団法人 佐賀県公認心理師協会</a:t>
            </a:r>
            <a:endParaRPr kumimoji="1" lang="en-US" altLang="ja-JP" sz="2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r>
              <a:rPr lang="ja-JP" altLang="en-US" sz="2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災害支援</a:t>
            </a:r>
            <a:r>
              <a:rPr kumimoji="1" lang="ja-JP" altLang="en-US" sz="2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委員会・被害者支援委員会</a:t>
            </a:r>
            <a:endParaRPr kumimoji="1" lang="en-US" altLang="ja-JP" sz="2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ctr"/>
            <a:r>
              <a:rPr kumimoji="1" lang="ja-JP" altLang="en-US" sz="2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共同専門研修会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FE0716A-46C9-3CCB-4BBD-6F716DD4300F}"/>
              </a:ext>
            </a:extLst>
          </p:cNvPr>
          <p:cNvSpPr txBox="1"/>
          <p:nvPr/>
        </p:nvSpPr>
        <p:spPr>
          <a:xfrm>
            <a:off x="1730376" y="9462598"/>
            <a:ext cx="53928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ysClr val="windowText" lastClr="000000"/>
                </a:solidFill>
              </a:rPr>
              <a:t>本研修会は、「ストレス・災害時こころの情報支援センター」</a:t>
            </a:r>
            <a:r>
              <a:rPr kumimoji="1" lang="ja-JP" altLang="en-US" sz="1600" dirty="0">
                <a:solidFill>
                  <a:sysClr val="windowText" lastClr="000000"/>
                </a:solidFill>
              </a:rPr>
              <a:t>　</a:t>
            </a:r>
            <a:endParaRPr kumimoji="1" lang="en-US" altLang="ja-JP" sz="16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600" dirty="0">
                <a:solidFill>
                  <a:sysClr val="windowText" lastClr="000000"/>
                </a:solidFill>
              </a:rPr>
              <a:t>の御協力のもと開催いたします。</a:t>
            </a:r>
          </a:p>
        </p:txBody>
      </p:sp>
    </p:spTree>
    <p:extLst>
      <p:ext uri="{BB962C8B-B14F-4D97-AF65-F5344CB8AC3E}">
        <p14:creationId xmlns:p14="http://schemas.microsoft.com/office/powerpoint/2010/main" val="4120283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</TotalTime>
  <Words>146</Words>
  <Application>Microsoft Office PowerPoint</Application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NP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上田美樹</dc:creator>
  <cp:lastModifiedBy>佐賀県公認心理師協会 一般社団法人</cp:lastModifiedBy>
  <cp:revision>6</cp:revision>
  <dcterms:created xsi:type="dcterms:W3CDTF">2015-03-09T04:21:54Z</dcterms:created>
  <dcterms:modified xsi:type="dcterms:W3CDTF">2025-10-16T12:13:40Z</dcterms:modified>
</cp:coreProperties>
</file>